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0" r:id="rId2"/>
    <p:sldId id="259" r:id="rId3"/>
    <p:sldId id="257" r:id="rId4"/>
    <p:sldId id="263" r:id="rId5"/>
    <p:sldId id="264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7" d="100"/>
          <a:sy n="97" d="100"/>
        </p:scale>
        <p:origin x="579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1-09T11:11:16.755"/>
    </inkml:context>
    <inkml:brush xml:id="br0">
      <inkml:brushProperty name="width" value="0.05" units="cm"/>
      <inkml:brushProperty name="height" value="0.05" units="cm"/>
      <inkml:brushProperty name="color" value="#FF0000"/>
      <inkml:brushProperty name="fitToCurve" value="1"/>
    </inkml:brush>
  </inkml:definitions>
  <inkml:trace contextRef="#ctx0" brushRef="#br0">1129 315 0,'0'-26'16,"0"0"15,-27 26-31,1-26 15,0 26 1,0 0-16,-53 0 16,53 0-1,-52 0 1,51 0-16,-51 0 16,25 0-16,1 0 15,-27 0-15,1 0 16,-1 0-1,53 0 1,-26 0 0,52 26-16,-26-26 15,-27 0-15,1 26 32,26 0-17,-1 0-15,1 1 16,0 25-1,0-26 1,0 53 15,0-53-31,26 26 32,0-26-32,0 1 15,0 25-15,0-26 16,0 0-16,0 27 15,0-27 1,0 26 0,26-25-1,-26-1 1,26 26 15,26-26-15,-26 0-16,-26 1 31,53-1-31,-1 0 16,1 0-1,-27 0 1,0-26 0,-26 27-1,26-27-15,0 0 16,1 26-16,25-26 15,-26 26 1,53 0 0,-53-26-1,0 0-15,26 0 16,-25 0 46,25 52-62,0-52 32,1 0-17,-1 27-15,27-27 16,-53 0 0,26 0-16,-26 0 15,1 0-15,25 0 16,-26 0-16,0 0 15,27 0-15,-27 0 16,52 0-16,-51 0 16,51 0-1,-52 0-15,53 0 16,-27 0-16,27 0 16,-53 0-1,26 0 1,-25 0-16,-1 0 15,0 0-15,26 0 16,27-27 0,-53 27-16,0-26 15,27 0 1,-1 26-16,-52-26 16,0 0-16,26 0 15,0 26 1,-26-27-1,0 1 1,27 26-16,-27-26 16,0-26-1,0 25 1,0-25 0,0 26-16,0 0 15,0 0-15,0-27 16,0 27-16,0-26 15,0-1 1,-27 1 15,1 26-15,-26-1-16,26-25 16,-1 26-1,-25 0-15,0-53 16,52 53-1,-53 0 1,27 0-16,26-1 16,-26 1-1,-26 26-15,52-26 0,-53-26 16,1 25-16,52 1 16,-26 0-16,-1 0 0,-25 0 15,26 0 1,0 26-1,-27-53-15,27 53 16,0 0 0,-26-26-1,25 26 1,-25 0 0,0 0-1,25 0-15,-25 0 16,26 0-16,0 0 15,0 0-15,-1 0 16,-25 0-16,26 0 16,0 0-1,-27 0-15,27 0 32,0 0-32,0 0 15,-27 26-15,27-26 16,0 0-1,0 0 1,0 0 15,-1 26 1,1-26-17,0 0 1,26 27-1,-52-1 32,25-26 0,27 26-31,-26 0 15,0 0 0,26 0 1,0 1 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1-09T12:54:34.249"/>
    </inkml:context>
    <inkml:brush xml:id="br0">
      <inkml:brushProperty name="width" value="0.05" units="cm"/>
      <inkml:brushProperty name="height" value="0.05" units="cm"/>
      <inkml:brushProperty name="color" value="#FF0000"/>
      <inkml:brushProperty name="fitToCurve" value="1"/>
    </inkml:brush>
  </inkml:definitions>
  <inkml:trace contextRef="#ctx0" brushRef="#br0">104 131 0,'0'26'47,"27"-26"-31,-1 0 15,0 0-31,26 0 15,-26 0-15,27 0 16,-27 0-16,26-26 16,-25 26-1,25 0-15,-26 0 16,27-26-16,-27 26 31,-26-26 63,-26 26 15,-1 0-93,-51 0 0,52 0-1,-27 0 63,27 0-46,0 0-17,0 0 1,-27 0-1,27 26 17,0-26 30,0 0-15,0 0-31,52 0 156,26 0-157,-26 0 1,0 0-1,27 0-15,-27 0 16,0 0-16,0 0 16,1 0-16,-1 0 15,0 0 1,-52 0 187,0 0-203,-27 0 16,1 0-16,-1 0 15,27 0 1,79 0 171,-27 0-171,26-26 0,-26 26 31,1 0-32,-80 0 110,-25 0-125,25 0 16,1 0-16,0 0 15,104 0 126,-26 0-125,0 0-1,0 0-15,1 0 16,-1 0 140,52-26-125,-25 26-31,-27 0 0,0 0 16,0 0-16,1-27 16,-1 27 15,0-26 16,-52 26 31,0 0-78,-27 0 16,1 0-1,26 0-15,-1 0 16,-25 0-1,26 0-15,26 26 16,-26-26 78,-1 27-47,-25-27 156,26 0-203,0 0 15,0 0 17,-1 0-32,-25 0 31,26 0-15,0 26 218,26 0-218,26 0-1,0-26-15,26 0 16,-25 0-16,-1 0 47,26 26-32,-26-26 17,0 27 171,-52-1-156,0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CD355-1A17-401C-B7CD-A2E60E589D6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B1CBB-9EE3-423C-88DA-48ABD059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8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E76C-CCDA-4D76-8A02-95DEAB90F0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0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B9A26-CF2C-45B9-91FE-CD0D3C64D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54824F-10F5-4417-9103-662A213E0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33E4F-41A5-42E4-B266-179DD1E7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023E-C1AE-4E73-B28A-C3737F5CBFC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45BE5-4EBA-40E8-A1BE-ABE08397B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26C74-1E5C-47E1-965B-E4742E16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BB08-5023-4FF7-9AF2-E6882B6C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2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29E17-128B-4635-95AD-7E8BB5BC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25BAC-E838-48F5-8906-F6A489AD5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2DCD7-4C68-4233-8412-ACD1E07C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023E-C1AE-4E73-B28A-C3737F5CBFC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49C65-50BD-4593-B12D-58BC443E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4D919-416B-4097-9468-CCB12B19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BB08-5023-4FF7-9AF2-E6882B6C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6A559E-B410-4FD8-B472-B9B9449F42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FF906-F84A-46D6-8E26-637EB699C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C6783-5040-4DC4-80CC-8B17D393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023E-C1AE-4E73-B28A-C3737F5CBFC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0233A-9A64-43FA-8FA0-9C5614E3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EF352-178D-4B92-A96D-C5444060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BB08-5023-4FF7-9AF2-E6882B6C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1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962D-A5A2-4AC7-A854-B1FA08463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3652C-AFD0-409D-8E54-1FC984F51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62387-EF58-4614-8325-031CA4B5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023E-C1AE-4E73-B28A-C3737F5CBFC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F2184-16F7-41B6-9D77-D6E3739CC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213AC-5975-473A-8B51-FC4BE511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BB08-5023-4FF7-9AF2-E6882B6C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5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302F8-1CF1-4FAE-A17E-CDC3ACDDE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F9660-75BA-45D5-92DD-75A4D5DD8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EFFC5-43E4-419E-864B-A6CA8D34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023E-C1AE-4E73-B28A-C3737F5CBFC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B964C-07C6-4109-9DC8-38DA23F6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C38A9-6D5F-408E-8803-2A0D91B42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BB08-5023-4FF7-9AF2-E6882B6C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12BF2-4E5E-4563-A086-4F2ED9F8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20398-2878-4CBE-81C2-D519C0D2A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0F8A2-6C21-4C61-A1F2-623DC1C3D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7EDEA-0270-4B42-9DCC-BD520796F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023E-C1AE-4E73-B28A-C3737F5CBFC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16E72-AFBE-4934-8FC9-81E97153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33BAC-5C1D-46E3-9D15-9C9DC287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BB08-5023-4FF7-9AF2-E6882B6C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9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51DC5-B69E-4623-B296-E49959208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A5570-2D77-4A1E-9C62-0A8A80DD1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EFCEB-EA85-44B4-8789-EEBF9D572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9FB6CE-73A1-4B59-8EEC-080A5D041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9D29CE-B2DF-4C53-95A1-9F676D623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1B13A1-DBF8-4BD4-967C-692228BEE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023E-C1AE-4E73-B28A-C3737F5CBFC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D4E24-0927-479C-AE46-67CDB174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7C2E8C-24B0-4852-83DD-A025D624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BB08-5023-4FF7-9AF2-E6882B6C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2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C9BC6-0B8B-42B2-B1B8-F665A0A54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C13EB-C921-406E-A97A-D7E0233CE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023E-C1AE-4E73-B28A-C3737F5CBFC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3057CD-E83B-45F2-8B4A-20D59582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A1922-8124-417A-AF62-BB8FE8F0F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BB08-5023-4FF7-9AF2-E6882B6C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5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E1A36C-22EA-45AF-93FD-E85539E22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023E-C1AE-4E73-B28A-C3737F5CBFC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848A0-DB32-4669-AC86-F6D80B2F5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FE12A-E14D-4500-8058-6419E449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BB08-5023-4FF7-9AF2-E6882B6C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4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61A81-FBAB-41D9-B3F1-DE0D0CA75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2BFBD-C0ED-4337-8C2B-0BA0B3B3D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A516C-D0D1-44DA-810A-3862B9433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9CD4C9-9889-4089-954F-D0F432D6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023E-C1AE-4E73-B28A-C3737F5CBFC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EA367-506C-458A-B1F9-4C510ED4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C92E8-39FA-4D8A-8143-F6B441C6E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BB08-5023-4FF7-9AF2-E6882B6C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1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B4D81-EC38-4965-9667-7B85BCEE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B52262-0022-46C3-81A9-75A90440A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B17BD-D2DB-4655-874C-17137D52E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79207-0FA0-4C5D-8738-4FB9961C4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023E-C1AE-4E73-B28A-C3737F5CBFC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05A1A-0AC0-4B7F-9B05-41BCBDD1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30A1E-9EC2-4A03-9CB9-DB0CFC9A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BB08-5023-4FF7-9AF2-E6882B6C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8111FC-EDE7-4BBD-8C58-AD72BE7B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D94EE-F361-43AD-AB33-7CB12CFDA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BB45F-D2CC-4325-AE0A-EE5BD7CA4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6023E-C1AE-4E73-B28A-C3737F5CBFC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8D2D0-415B-4472-AAE9-B8B48425A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069D3-A799-42C4-9CA7-D9C1DE75B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BB08-5023-4FF7-9AF2-E6882B6C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7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5B02FF-0889-4639-8DFB-AB564A263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28"/>
            <a:ext cx="12192000" cy="58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96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A2E729-76D5-4547-9F4D-23CB8FAF0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36" y="0"/>
            <a:ext cx="11557262" cy="528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58DADF-5D11-4CBB-AE09-17766A13230F}"/>
              </a:ext>
            </a:extLst>
          </p:cNvPr>
          <p:cNvSpPr/>
          <p:nvPr/>
        </p:nvSpPr>
        <p:spPr>
          <a:xfrm>
            <a:off x="7452360" y="55289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100% completed </a:t>
            </a:r>
          </a:p>
          <a:p>
            <a:r>
              <a:rPr lang="en-US" dirty="0"/>
              <a:t>the import process has finished </a:t>
            </a:r>
          </a:p>
        </p:txBody>
      </p:sp>
    </p:spTree>
    <p:extLst>
      <p:ext uri="{BB962C8B-B14F-4D97-AF65-F5344CB8AC3E}">
        <p14:creationId xmlns:p14="http://schemas.microsoft.com/office/powerpoint/2010/main" val="670650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2BB160-0BB4-4F89-842C-C035F2FD2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12" y="1129654"/>
            <a:ext cx="10815687" cy="2769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B8561F-A624-4254-8756-966B6AC99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300899" cy="40158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616514-8B97-49B9-AE39-821CAFA20E1B}"/>
              </a:ext>
            </a:extLst>
          </p:cNvPr>
          <p:cNvSpPr/>
          <p:nvPr/>
        </p:nvSpPr>
        <p:spPr>
          <a:xfrm>
            <a:off x="4836083" y="495940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Press  on </a:t>
            </a:r>
          </a:p>
          <a:p>
            <a:r>
              <a:rPr lang="en-US" sz="2000" b="1" dirty="0"/>
              <a:t>List </a:t>
            </a:r>
          </a:p>
          <a:p>
            <a:r>
              <a:rPr lang="en-US" sz="2000" b="1" dirty="0"/>
              <a:t>that show  the quantity of emails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B223A4-D845-4737-B41F-E1ADD6AB7217}"/>
              </a:ext>
            </a:extLst>
          </p:cNvPr>
          <p:cNvCxnSpPr/>
          <p:nvPr/>
        </p:nvCxnSpPr>
        <p:spPr>
          <a:xfrm flipV="1">
            <a:off x="5242560" y="3718560"/>
            <a:ext cx="487680" cy="1036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F6FCDC8-C4BA-467D-960F-23255386DE83}"/>
              </a:ext>
            </a:extLst>
          </p:cNvPr>
          <p:cNvSpPr/>
          <p:nvPr/>
        </p:nvSpPr>
        <p:spPr>
          <a:xfrm>
            <a:off x="121920" y="960120"/>
            <a:ext cx="320040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32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6E5537-FB0E-4DEA-B731-7A8EB9E11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90148" cy="396766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A1FE27AB-44D6-482A-8361-92A4B95DEFA0}"/>
              </a:ext>
            </a:extLst>
          </p:cNvPr>
          <p:cNvSpPr/>
          <p:nvPr/>
        </p:nvSpPr>
        <p:spPr>
          <a:xfrm rot="10800000">
            <a:off x="1733480" y="2086060"/>
            <a:ext cx="2573517" cy="166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42744B-E6F8-4F1E-9330-EC20C4C58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148" y="1692783"/>
            <a:ext cx="9804442" cy="42743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2D4C40-49A4-43A7-A675-E6503A605A77}"/>
              </a:ext>
            </a:extLst>
          </p:cNvPr>
          <p:cNvSpPr/>
          <p:nvPr/>
        </p:nvSpPr>
        <p:spPr>
          <a:xfrm>
            <a:off x="4477152" y="56766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Click on </a:t>
            </a:r>
          </a:p>
          <a:p>
            <a:r>
              <a:rPr lang="en-US" sz="2400" b="1" dirty="0"/>
              <a:t>campaigns -regular campaign - create new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FE2C2E-0E65-460A-97A0-06FA4E0C88C9}"/>
              </a:ext>
            </a:extLst>
          </p:cNvPr>
          <p:cNvSpPr/>
          <p:nvPr/>
        </p:nvSpPr>
        <p:spPr>
          <a:xfrm>
            <a:off x="10115952" y="2634247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596BA3-7A31-48F6-BE2E-4C939DFBBA62}"/>
              </a:ext>
            </a:extLst>
          </p:cNvPr>
          <p:cNvSpPr/>
          <p:nvPr/>
        </p:nvSpPr>
        <p:spPr>
          <a:xfrm>
            <a:off x="274320" y="1398664"/>
            <a:ext cx="1051560" cy="2941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74A776-078E-43AE-AA79-447F3696EC7B}"/>
              </a:ext>
            </a:extLst>
          </p:cNvPr>
          <p:cNvSpPr/>
          <p:nvPr/>
        </p:nvSpPr>
        <p:spPr>
          <a:xfrm>
            <a:off x="274320" y="2086060"/>
            <a:ext cx="1459160" cy="2941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1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7A66C0-0BED-464E-AB23-2B4AE8646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317"/>
            <a:ext cx="12192000" cy="38012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3E9BD5-2954-44C0-8B97-7F8F9E868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628" y="6019306"/>
            <a:ext cx="731626" cy="5608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58F463-2F53-4D57-AF52-CF235A059BBF}"/>
              </a:ext>
            </a:extLst>
          </p:cNvPr>
          <p:cNvSpPr/>
          <p:nvPr/>
        </p:nvSpPr>
        <p:spPr>
          <a:xfrm>
            <a:off x="2478312" y="419371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Fill in </a:t>
            </a:r>
          </a:p>
          <a:p>
            <a:r>
              <a:rPr lang="en-US" dirty="0"/>
              <a:t>campaign name </a:t>
            </a:r>
          </a:p>
          <a:p>
            <a:endParaRPr lang="en-US" dirty="0"/>
          </a:p>
          <a:p>
            <a:r>
              <a:rPr lang="en-US" dirty="0"/>
              <a:t>and </a:t>
            </a:r>
          </a:p>
          <a:p>
            <a:endParaRPr lang="en-US" dirty="0"/>
          </a:p>
          <a:p>
            <a:r>
              <a:rPr lang="en-US" dirty="0"/>
              <a:t>list    </a:t>
            </a:r>
          </a:p>
          <a:p>
            <a:endParaRPr lang="en-US" dirty="0"/>
          </a:p>
          <a:p>
            <a:r>
              <a:rPr lang="en-US" dirty="0"/>
              <a:t>(the list name should be same as name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FD624-8959-4CCA-B75C-0787B7520364}"/>
              </a:ext>
            </a:extLst>
          </p:cNvPr>
          <p:cNvSpPr/>
          <p:nvPr/>
        </p:nvSpPr>
        <p:spPr>
          <a:xfrm>
            <a:off x="9984546" y="6223059"/>
            <a:ext cx="1668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save and next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4BA705-7334-4888-A365-8F8CD0C40C0B}"/>
              </a:ext>
            </a:extLst>
          </p:cNvPr>
          <p:cNvSpPr/>
          <p:nvPr/>
        </p:nvSpPr>
        <p:spPr>
          <a:xfrm>
            <a:off x="65472" y="1112520"/>
            <a:ext cx="1124280" cy="2743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1629E0-37B1-4C34-99F3-B07B5A869932}"/>
              </a:ext>
            </a:extLst>
          </p:cNvPr>
          <p:cNvSpPr/>
          <p:nvPr/>
        </p:nvSpPr>
        <p:spPr>
          <a:xfrm>
            <a:off x="65472" y="1112520"/>
            <a:ext cx="1182960" cy="274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32AD8A-BACB-40FA-AB0D-30FA04FC3CC2}"/>
              </a:ext>
            </a:extLst>
          </p:cNvPr>
          <p:cNvSpPr/>
          <p:nvPr/>
        </p:nvSpPr>
        <p:spPr>
          <a:xfrm>
            <a:off x="65472" y="1600200"/>
            <a:ext cx="559368" cy="402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C9DC37-914B-4BE8-90F9-DC147EC31DF4}"/>
              </a:ext>
            </a:extLst>
          </p:cNvPr>
          <p:cNvSpPr/>
          <p:nvPr/>
        </p:nvSpPr>
        <p:spPr>
          <a:xfrm>
            <a:off x="65472" y="2915492"/>
            <a:ext cx="1182960" cy="513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9E2E81-BD6D-4D7E-9C46-72AF20927556}"/>
              </a:ext>
            </a:extLst>
          </p:cNvPr>
          <p:cNvSpPr/>
          <p:nvPr/>
        </p:nvSpPr>
        <p:spPr>
          <a:xfrm>
            <a:off x="182880" y="2915492"/>
            <a:ext cx="1182960" cy="513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22CD94-BB09-4134-99F1-105F72362362}"/>
              </a:ext>
            </a:extLst>
          </p:cNvPr>
          <p:cNvSpPr/>
          <p:nvPr/>
        </p:nvSpPr>
        <p:spPr>
          <a:xfrm>
            <a:off x="10820400" y="2915492"/>
            <a:ext cx="1371600" cy="513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69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4F653-D593-4026-B5AA-42E777087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88"/>
            <a:ext cx="12192000" cy="30150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D1C722-D2D4-43E1-9DD7-0906037CDB75}"/>
              </a:ext>
            </a:extLst>
          </p:cNvPr>
          <p:cNvSpPr/>
          <p:nvPr/>
        </p:nvSpPr>
        <p:spPr>
          <a:xfrm>
            <a:off x="3503112" y="387140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Fill the blank</a:t>
            </a:r>
          </a:p>
          <a:p>
            <a:endParaRPr lang="en-US" dirty="0"/>
          </a:p>
          <a:p>
            <a:r>
              <a:rPr lang="en-US" dirty="0"/>
              <a:t>from name </a:t>
            </a:r>
          </a:p>
          <a:p>
            <a:r>
              <a:rPr lang="en-US" dirty="0"/>
              <a:t>from email </a:t>
            </a:r>
          </a:p>
          <a:p>
            <a:r>
              <a:rPr lang="en-US" dirty="0"/>
              <a:t>reply to </a:t>
            </a:r>
          </a:p>
          <a:p>
            <a:r>
              <a:rPr lang="en-US" dirty="0"/>
              <a:t>subject </a:t>
            </a:r>
          </a:p>
          <a:p>
            <a:r>
              <a:rPr lang="en-US" dirty="0"/>
              <a:t> then </a:t>
            </a:r>
          </a:p>
          <a:p>
            <a:r>
              <a:rPr lang="en-US" dirty="0"/>
              <a:t>     save and next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48D0F96-1CA3-4CE5-9DA6-AA2E357E4219}"/>
              </a:ext>
            </a:extLst>
          </p:cNvPr>
          <p:cNvSpPr/>
          <p:nvPr/>
        </p:nvSpPr>
        <p:spPr>
          <a:xfrm>
            <a:off x="6096000" y="1920240"/>
            <a:ext cx="746760" cy="2822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63297C0-22E5-40FA-A68E-FC5A4CBD2072}"/>
              </a:ext>
            </a:extLst>
          </p:cNvPr>
          <p:cNvSpPr/>
          <p:nvPr/>
        </p:nvSpPr>
        <p:spPr>
          <a:xfrm>
            <a:off x="3108960" y="1920240"/>
            <a:ext cx="746760" cy="2822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6DCEED-5E44-4E5F-BA90-D041BF2A1794}"/>
              </a:ext>
            </a:extLst>
          </p:cNvPr>
          <p:cNvSpPr/>
          <p:nvPr/>
        </p:nvSpPr>
        <p:spPr>
          <a:xfrm>
            <a:off x="185352" y="1920240"/>
            <a:ext cx="1430088" cy="2822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77BF52-0B0B-4FCF-99D5-7C4F4482D42F}"/>
              </a:ext>
            </a:extLst>
          </p:cNvPr>
          <p:cNvSpPr/>
          <p:nvPr/>
        </p:nvSpPr>
        <p:spPr>
          <a:xfrm>
            <a:off x="185352" y="2377440"/>
            <a:ext cx="2146368" cy="502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17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E4B200-3ECC-46A5-9D23-01F1B4547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056"/>
            <a:ext cx="12192000" cy="62099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CADDA6B-4A45-45CF-8E14-BCD80F5475A1}"/>
                  </a:ext>
                </a:extLst>
              </p14:cNvPr>
              <p14:cNvContentPartPr/>
              <p14:nvPr/>
            </p14:nvContentPartPr>
            <p14:xfrm>
              <a:off x="3987672" y="3355838"/>
              <a:ext cx="217080" cy="85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CADDA6B-4A45-45CF-8E14-BCD80F5475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78672" y="3346838"/>
                <a:ext cx="234720" cy="10296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165A721-7880-4492-BD93-C23EED94B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24" y="3065827"/>
            <a:ext cx="8531257" cy="3631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4686DD-0AA5-4D8E-AEA7-916655B802D0}"/>
              </a:ext>
            </a:extLst>
          </p:cNvPr>
          <p:cNvSpPr/>
          <p:nvPr/>
        </p:nvSpPr>
        <p:spPr>
          <a:xfrm>
            <a:off x="4719582" y="278724"/>
            <a:ext cx="2289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import picture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5F2E56D-3BF2-48D8-BF54-882E49F827BE}"/>
              </a:ext>
            </a:extLst>
          </p:cNvPr>
          <p:cNvSpPr/>
          <p:nvPr/>
        </p:nvSpPr>
        <p:spPr>
          <a:xfrm>
            <a:off x="6702721" y="3065827"/>
            <a:ext cx="320247" cy="375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27B73F-D32F-42E6-B670-86C8B7577A6F}"/>
              </a:ext>
            </a:extLst>
          </p:cNvPr>
          <p:cNvCxnSpPr/>
          <p:nvPr/>
        </p:nvCxnSpPr>
        <p:spPr>
          <a:xfrm>
            <a:off x="6702721" y="801944"/>
            <a:ext cx="140039" cy="2263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934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D7C312-37C3-4E5B-B71E-17A6347EE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64511" cy="5949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F1C0C5-A6CF-459E-AB96-D1CC29165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323"/>
            <a:ext cx="6011785" cy="39232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CFD1F7-EBE5-43AF-A2FA-26C59D93D9BE}"/>
              </a:ext>
            </a:extLst>
          </p:cNvPr>
          <p:cNvSpPr/>
          <p:nvPr/>
        </p:nvSpPr>
        <p:spPr>
          <a:xfrm>
            <a:off x="9966960" y="48407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browse server </a:t>
            </a:r>
          </a:p>
          <a:p>
            <a:endParaRPr lang="en-US" sz="2400" b="1" dirty="0"/>
          </a:p>
          <a:p>
            <a:r>
              <a:rPr lang="en-US" sz="2400" b="1" dirty="0"/>
              <a:t>put the image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27D179-D2B6-4F67-8A16-8CF7716BCE7D}"/>
              </a:ext>
            </a:extLst>
          </p:cNvPr>
          <p:cNvCxnSpPr/>
          <p:nvPr/>
        </p:nvCxnSpPr>
        <p:spPr>
          <a:xfrm flipH="1">
            <a:off x="5013960" y="908265"/>
            <a:ext cx="4953000" cy="341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407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9DA49-7550-44F5-8ACF-6DD1A6A1E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6" y="543106"/>
            <a:ext cx="6719387" cy="498531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7C4B791-E276-4B35-BC0A-885A8B9C2CC6}"/>
              </a:ext>
            </a:extLst>
          </p:cNvPr>
          <p:cNvCxnSpPr/>
          <p:nvPr/>
        </p:nvCxnSpPr>
        <p:spPr>
          <a:xfrm flipH="1">
            <a:off x="2620652" y="1932495"/>
            <a:ext cx="21116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7B24E2-513B-4DC4-8A10-ECB4153013BD}"/>
              </a:ext>
            </a:extLst>
          </p:cNvPr>
          <p:cNvCxnSpPr/>
          <p:nvPr/>
        </p:nvCxnSpPr>
        <p:spPr>
          <a:xfrm flipH="1">
            <a:off x="2234153" y="3091992"/>
            <a:ext cx="2403835" cy="688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145C2C-4617-4AAA-B4DB-0C8C741B3D02}"/>
              </a:ext>
            </a:extLst>
          </p:cNvPr>
          <p:cNvCxnSpPr/>
          <p:nvPr/>
        </p:nvCxnSpPr>
        <p:spPr>
          <a:xfrm flipH="1">
            <a:off x="3836709" y="4487159"/>
            <a:ext cx="1838227" cy="265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1303359-679F-490A-B024-7C5230742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294" y="3368034"/>
            <a:ext cx="815411" cy="1219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1DE104-3F44-43D3-A3A7-1E457293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45" y="4001201"/>
            <a:ext cx="1191702" cy="1781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CDEDE5-284A-409B-8390-57335B310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45" y="5049147"/>
            <a:ext cx="1191702" cy="1781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3CCE06-78FF-4FA7-A759-5B63175E10B2}"/>
              </a:ext>
            </a:extLst>
          </p:cNvPr>
          <p:cNvSpPr/>
          <p:nvPr/>
        </p:nvSpPr>
        <p:spPr>
          <a:xfrm>
            <a:off x="6246829" y="1353054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/>
              <a:t>image</a:t>
            </a:r>
          </a:p>
          <a:p>
            <a:endParaRPr lang="en-US" sz="4400" dirty="0"/>
          </a:p>
          <a:p>
            <a:r>
              <a:rPr lang="en-US" sz="4400" dirty="0"/>
              <a:t>subject</a:t>
            </a:r>
          </a:p>
          <a:p>
            <a:endParaRPr lang="en-US" sz="4400" dirty="0"/>
          </a:p>
          <a:p>
            <a:r>
              <a:rPr lang="en-US" sz="4400" dirty="0"/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3270702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2BC8E0-6680-433D-96A4-A30297D51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57" y="253782"/>
            <a:ext cx="4701947" cy="6218459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9FF925C6-3DD1-47A8-B6B2-758372C2558B}"/>
              </a:ext>
            </a:extLst>
          </p:cNvPr>
          <p:cNvSpPr/>
          <p:nvPr/>
        </p:nvSpPr>
        <p:spPr>
          <a:xfrm>
            <a:off x="2153085" y="555440"/>
            <a:ext cx="3176833" cy="707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01F9A-B22A-49DE-BDCF-4FA5C2ADE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587" y="441717"/>
            <a:ext cx="4473328" cy="42447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CEA6AE-3E4D-4422-A850-D42FAC3969EA}"/>
              </a:ext>
            </a:extLst>
          </p:cNvPr>
          <p:cNvSpPr/>
          <p:nvPr/>
        </p:nvSpPr>
        <p:spPr>
          <a:xfrm>
            <a:off x="8539266" y="2339362"/>
            <a:ext cx="808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link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50A8D1-484B-4577-BCD8-42069E7B4324}"/>
              </a:ext>
            </a:extLst>
          </p:cNvPr>
          <p:cNvSpPr/>
          <p:nvPr/>
        </p:nvSpPr>
        <p:spPr>
          <a:xfrm>
            <a:off x="5565587" y="1112520"/>
            <a:ext cx="4248973" cy="929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94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CDF075-E2A7-450A-A7D6-4E61FC988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1" y="1442300"/>
            <a:ext cx="11774078" cy="50931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AB58A7-3FD8-48C6-8283-D2C7432113F4}"/>
              </a:ext>
            </a:extLst>
          </p:cNvPr>
          <p:cNvSpPr/>
          <p:nvPr/>
        </p:nvSpPr>
        <p:spPr>
          <a:xfrm>
            <a:off x="1462360" y="535855"/>
            <a:ext cx="1495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Press ok </a:t>
            </a:r>
          </a:p>
        </p:txBody>
      </p:sp>
    </p:spTree>
    <p:extLst>
      <p:ext uri="{BB962C8B-B14F-4D97-AF65-F5344CB8AC3E}">
        <p14:creationId xmlns:p14="http://schemas.microsoft.com/office/powerpoint/2010/main" val="48453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EAECBA2-5F09-4F52-88D9-76318F308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8853" y="170782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EC11C2-3E86-4125-A6C6-4FCDADCD290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1747" y="779928"/>
            <a:ext cx="1936675" cy="39175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B43D97-B648-4C3C-9B94-8275D524B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422" y="2862430"/>
            <a:ext cx="10013578" cy="35331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D5C424-85DF-40A0-9642-46961118B0DE}"/>
              </a:ext>
            </a:extLst>
          </p:cNvPr>
          <p:cNvSpPr/>
          <p:nvPr/>
        </p:nvSpPr>
        <p:spPr>
          <a:xfrm>
            <a:off x="4966579" y="170782"/>
            <a:ext cx="4069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EMAIL CAMPAIGN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1DAE87-02EA-4DBC-8873-FF3FE1C9502C}"/>
              </a:ext>
            </a:extLst>
          </p:cNvPr>
          <p:cNvSpPr/>
          <p:nvPr/>
        </p:nvSpPr>
        <p:spPr>
          <a:xfrm>
            <a:off x="3088728" y="1710123"/>
            <a:ext cx="2610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1- Click on menu (lists)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6FC4DF-53B0-49D8-88C3-0CECA3BA8744}"/>
              </a:ext>
            </a:extLst>
          </p:cNvPr>
          <p:cNvSpPr/>
          <p:nvPr/>
        </p:nvSpPr>
        <p:spPr>
          <a:xfrm>
            <a:off x="8392343" y="1838269"/>
            <a:ext cx="2813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2- Press  on   Create New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A73FEA-B52B-499A-BB8B-63EE1686AD9F}"/>
              </a:ext>
            </a:extLst>
          </p:cNvPr>
          <p:cNvCxnSpPr>
            <a:cxnSpLocks/>
          </p:cNvCxnSpPr>
          <p:nvPr/>
        </p:nvCxnSpPr>
        <p:spPr>
          <a:xfrm flipH="1" flipV="1">
            <a:off x="1158240" y="1710123"/>
            <a:ext cx="1767840" cy="12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132444-F14B-490F-86EA-6D5317BAD511}"/>
              </a:ext>
            </a:extLst>
          </p:cNvPr>
          <p:cNvCxnSpPr>
            <a:cxnSpLocks/>
          </p:cNvCxnSpPr>
          <p:nvPr/>
        </p:nvCxnSpPr>
        <p:spPr>
          <a:xfrm>
            <a:off x="9189720" y="2238379"/>
            <a:ext cx="685800" cy="1358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75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095398-B344-4940-8858-C8C3C7D20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78" y="1489435"/>
            <a:ext cx="8885030" cy="4980208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01E511ED-2866-415E-A2B8-9F4CC029EF48}"/>
              </a:ext>
            </a:extLst>
          </p:cNvPr>
          <p:cNvSpPr/>
          <p:nvPr/>
        </p:nvSpPr>
        <p:spPr>
          <a:xfrm>
            <a:off x="5618374" y="5434552"/>
            <a:ext cx="4392891" cy="4430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861C5A-F998-49AD-9213-244FCCDBA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78" y="5877611"/>
            <a:ext cx="554876" cy="2686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92AF13-E995-4C99-ACAF-7F040C1D83FC}"/>
              </a:ext>
            </a:extLst>
          </p:cNvPr>
          <p:cNvSpPr/>
          <p:nvPr/>
        </p:nvSpPr>
        <p:spPr>
          <a:xfrm>
            <a:off x="7269480" y="32286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press again </a:t>
            </a:r>
          </a:p>
          <a:p>
            <a:endParaRPr lang="en-US" sz="2800" dirty="0"/>
          </a:p>
          <a:p>
            <a:r>
              <a:rPr lang="en-US" sz="2800" dirty="0"/>
              <a:t>footer- browse server- image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CD07A3-9306-4D62-A187-E233E0F5D922}"/>
              </a:ext>
            </a:extLst>
          </p:cNvPr>
          <p:cNvSpPr/>
          <p:nvPr/>
        </p:nvSpPr>
        <p:spPr>
          <a:xfrm>
            <a:off x="106680" y="5877611"/>
            <a:ext cx="744874" cy="443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52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8E0BA8-2AD3-4E22-A4CE-D19FE21EB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873"/>
            <a:ext cx="12192000" cy="523825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A002D7-50EA-4204-8CD3-9FC8B21AC77A}"/>
              </a:ext>
            </a:extLst>
          </p:cNvPr>
          <p:cNvCxnSpPr/>
          <p:nvPr/>
        </p:nvCxnSpPr>
        <p:spPr>
          <a:xfrm flipH="1">
            <a:off x="593889" y="179109"/>
            <a:ext cx="674703" cy="630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635F9F6-62B6-466C-9BB7-711937A2ACFF}"/>
              </a:ext>
            </a:extLst>
          </p:cNvPr>
          <p:cNvSpPr/>
          <p:nvPr/>
        </p:nvSpPr>
        <p:spPr>
          <a:xfrm>
            <a:off x="1609918" y="188946"/>
            <a:ext cx="2870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select   available tags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577A95-08BD-4F65-8323-A143B6270282}"/>
              </a:ext>
            </a:extLst>
          </p:cNvPr>
          <p:cNvSpPr/>
          <p:nvPr/>
        </p:nvSpPr>
        <p:spPr>
          <a:xfrm>
            <a:off x="106680" y="809873"/>
            <a:ext cx="674703" cy="3788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10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79B87B-A825-4F44-B051-867C857E5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30" y="233701"/>
            <a:ext cx="4890395" cy="3866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5A4701-32F4-4B19-8ED4-EAD964260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813" y="2064800"/>
            <a:ext cx="3420139" cy="849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C60EE8-6054-4ED2-B061-D86AEAFE3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897" y="3515086"/>
            <a:ext cx="6700103" cy="472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745952-AF05-4EA1-B836-23A44C321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961" y="2836379"/>
            <a:ext cx="1015921" cy="59262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AE3ADB-1E76-4A35-A27D-F9E13166EF4F}"/>
              </a:ext>
            </a:extLst>
          </p:cNvPr>
          <p:cNvCxnSpPr>
            <a:cxnSpLocks/>
          </p:cNvCxnSpPr>
          <p:nvPr/>
        </p:nvCxnSpPr>
        <p:spPr>
          <a:xfrm flipV="1">
            <a:off x="8772796" y="3926940"/>
            <a:ext cx="1574276" cy="132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6A8455C-908D-499B-8117-A80467995F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268149"/>
            <a:ext cx="2759855" cy="23680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6A1353-2A84-4931-9BFB-ADF95F8F0F1E}"/>
              </a:ext>
            </a:extLst>
          </p:cNvPr>
          <p:cNvSpPr/>
          <p:nvPr/>
        </p:nvSpPr>
        <p:spPr>
          <a:xfrm>
            <a:off x="6511934" y="45618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choose  "yes"</a:t>
            </a:r>
          </a:p>
          <a:p>
            <a:endParaRPr lang="en-US" sz="2400" b="1" dirty="0"/>
          </a:p>
          <a:p>
            <a:r>
              <a:rPr lang="en-US" sz="2400" b="1" dirty="0"/>
              <a:t>select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585D16-EE70-442C-A304-E51E3A9D9D21}"/>
              </a:ext>
            </a:extLst>
          </p:cNvPr>
          <p:cNvSpPr/>
          <p:nvPr/>
        </p:nvSpPr>
        <p:spPr>
          <a:xfrm>
            <a:off x="10105841" y="3413760"/>
            <a:ext cx="482461" cy="5585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21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68DE8A-9BF3-48D1-BF32-C6230AD6E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" y="1102737"/>
            <a:ext cx="12192000" cy="55763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0D64D8-ECA7-4AC2-B29E-710621EA3236}"/>
              </a:ext>
            </a:extLst>
          </p:cNvPr>
          <p:cNvSpPr/>
          <p:nvPr/>
        </p:nvSpPr>
        <p:spPr>
          <a:xfrm>
            <a:off x="4236720" y="17891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click on      "save and next "</a:t>
            </a:r>
          </a:p>
          <a:p>
            <a:r>
              <a:rPr lang="en-US" sz="2400" b="1" dirty="0"/>
              <a:t>                    "send campaign "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0AE667-8CED-4BAA-B7A8-94ECA0864CB3}"/>
              </a:ext>
            </a:extLst>
          </p:cNvPr>
          <p:cNvSpPr/>
          <p:nvPr/>
        </p:nvSpPr>
        <p:spPr>
          <a:xfrm>
            <a:off x="11049000" y="5425440"/>
            <a:ext cx="1067586" cy="329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9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93B89-C404-4E25-BE9D-E7B1D3B5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61"/>
            <a:ext cx="12192000" cy="252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1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4D37C3-69A2-4DEF-91EB-10ABC1F8D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1402"/>
            <a:ext cx="12192000" cy="23333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628AD3-0755-4633-AF4C-FF65DB3378CE}"/>
              </a:ext>
            </a:extLst>
          </p:cNvPr>
          <p:cNvSpPr/>
          <p:nvPr/>
        </p:nvSpPr>
        <p:spPr>
          <a:xfrm>
            <a:off x="4678680" y="378091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Go to list  </a:t>
            </a:r>
          </a:p>
          <a:p>
            <a:r>
              <a:rPr lang="en-US" dirty="0"/>
              <a:t>press on blue icon </a:t>
            </a:r>
          </a:p>
          <a:p>
            <a:r>
              <a:rPr lang="en-US" dirty="0"/>
              <a:t>copy</a:t>
            </a:r>
          </a:p>
          <a:p>
            <a:r>
              <a:rPr lang="en-US" dirty="0"/>
              <a:t>import</a:t>
            </a:r>
          </a:p>
          <a:p>
            <a:r>
              <a:rPr lang="en-US" dirty="0"/>
              <a:t>csv</a:t>
            </a:r>
          </a:p>
          <a:p>
            <a:r>
              <a:rPr lang="en-US" dirty="0"/>
              <a:t>Choose file</a:t>
            </a:r>
          </a:p>
          <a:p>
            <a:r>
              <a:rPr lang="en-US" dirty="0"/>
              <a:t>Regular campaign</a:t>
            </a:r>
          </a:p>
          <a:p>
            <a:r>
              <a:rPr lang="en-US" dirty="0"/>
              <a:t>copy</a:t>
            </a:r>
          </a:p>
          <a:p>
            <a:r>
              <a:rPr lang="en-US" dirty="0"/>
              <a:t>save and next </a:t>
            </a:r>
          </a:p>
          <a:p>
            <a:r>
              <a:rPr lang="en-US" dirty="0"/>
              <a:t>Save change and</a:t>
            </a:r>
          </a:p>
          <a:p>
            <a:r>
              <a:rPr lang="en-US" dirty="0"/>
              <a:t>send campaign </a:t>
            </a:r>
          </a:p>
        </p:txBody>
      </p:sp>
    </p:spTree>
    <p:extLst>
      <p:ext uri="{BB962C8B-B14F-4D97-AF65-F5344CB8AC3E}">
        <p14:creationId xmlns:p14="http://schemas.microsoft.com/office/powerpoint/2010/main" val="1294235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D4224D-8B27-4E27-97B1-6B26A954C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11" y="600636"/>
            <a:ext cx="9409774" cy="491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020A5E-F708-2C86-2066-5B1090A1E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379" y="2353419"/>
            <a:ext cx="8522356" cy="178823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2C18022-6EE9-948C-1CCE-8CBF4E12963F}"/>
              </a:ext>
            </a:extLst>
          </p:cNvPr>
          <p:cNvCxnSpPr>
            <a:cxnSpLocks/>
          </p:cNvCxnSpPr>
          <p:nvPr/>
        </p:nvCxnSpPr>
        <p:spPr>
          <a:xfrm flipV="1">
            <a:off x="8599312" y="3982155"/>
            <a:ext cx="378178" cy="6857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228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1E26B0-D46E-4845-8ACB-27023342D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858" y="160154"/>
            <a:ext cx="8801691" cy="6085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620AE9-0A02-4740-902C-7FC64B38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732" y="1078264"/>
            <a:ext cx="7916137" cy="14504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7E297-F78D-FE69-2AF1-52F6FD337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731" y="2681922"/>
            <a:ext cx="7882469" cy="1277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74D130-9BD7-79AB-D53B-404D4DCD0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799" y="4686831"/>
            <a:ext cx="7715235" cy="98583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489490-C120-01EC-1ABA-71394FA7D45B}"/>
              </a:ext>
            </a:extLst>
          </p:cNvPr>
          <p:cNvCxnSpPr/>
          <p:nvPr/>
        </p:nvCxnSpPr>
        <p:spPr>
          <a:xfrm>
            <a:off x="8362244" y="4461933"/>
            <a:ext cx="620889" cy="2906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981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0FAEB-E94E-C9F5-9FD4-A85986CD2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146" y="1280612"/>
            <a:ext cx="9383056" cy="18264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368A8E-551E-EBBB-B37B-753B2C24C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256" y="3252087"/>
            <a:ext cx="10060025" cy="22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83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67D2D1-429B-2147-931F-A25479B54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64" y="620346"/>
            <a:ext cx="10388572" cy="23241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5B038E-33AD-3D64-D320-DF7821362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66" y="3293467"/>
            <a:ext cx="10342163" cy="215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9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304234-5F05-461D-A06C-FFA532614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0" y="2740090"/>
            <a:ext cx="5891753" cy="29945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28289F-063D-4066-B787-515AB3B0E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893" y="586494"/>
            <a:ext cx="5959356" cy="2842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7A7538-2CFC-480A-BAE4-23AFDC6C542B}"/>
              </a:ext>
            </a:extLst>
          </p:cNvPr>
          <p:cNvSpPr/>
          <p:nvPr/>
        </p:nvSpPr>
        <p:spPr>
          <a:xfrm>
            <a:off x="1815136" y="20637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3-Fill blanks with General data </a:t>
            </a:r>
          </a:p>
          <a:p>
            <a:r>
              <a:rPr lang="en-US" sz="2000" b="1" dirty="0"/>
              <a:t>Name</a:t>
            </a:r>
          </a:p>
          <a:p>
            <a:r>
              <a:rPr lang="en-US" sz="2000" b="1" dirty="0"/>
              <a:t>Display Name</a:t>
            </a:r>
          </a:p>
          <a:p>
            <a:r>
              <a:rPr lang="en-US" sz="2000" b="1" dirty="0"/>
              <a:t>Description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697D01-4EC8-42CB-B8D3-D13CAD4AF119}"/>
              </a:ext>
            </a:extLst>
          </p:cNvPr>
          <p:cNvSpPr/>
          <p:nvPr/>
        </p:nvSpPr>
        <p:spPr>
          <a:xfrm>
            <a:off x="8564880" y="430917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4- Defaults</a:t>
            </a:r>
          </a:p>
          <a:p>
            <a:endParaRPr lang="en-US" sz="2000" b="1" dirty="0"/>
          </a:p>
          <a:p>
            <a:r>
              <a:rPr lang="en-US" sz="2000" b="1" dirty="0"/>
              <a:t>Fill only</a:t>
            </a:r>
          </a:p>
          <a:p>
            <a:r>
              <a:rPr lang="en-US" sz="2000" b="1" dirty="0"/>
              <a:t>From Name ex:Broadnet</a:t>
            </a:r>
          </a:p>
          <a:p>
            <a:r>
              <a:rPr lang="en-US" sz="2000" b="1" dirty="0"/>
              <a:t>From Email </a:t>
            </a:r>
          </a:p>
          <a:p>
            <a:r>
              <a:rPr lang="en-US" sz="2000" b="1" dirty="0"/>
              <a:t>Reply to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BCB304-D674-433D-BE4D-3384FD31778A}"/>
              </a:ext>
            </a:extLst>
          </p:cNvPr>
          <p:cNvCxnSpPr>
            <a:cxnSpLocks/>
          </p:cNvCxnSpPr>
          <p:nvPr/>
        </p:nvCxnSpPr>
        <p:spPr>
          <a:xfrm flipH="1">
            <a:off x="1280160" y="1529815"/>
            <a:ext cx="1173480" cy="1320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44BA5EE-9915-40F3-A258-956259B5EABB}"/>
              </a:ext>
            </a:extLst>
          </p:cNvPr>
          <p:cNvCxnSpPr>
            <a:cxnSpLocks/>
          </p:cNvCxnSpPr>
          <p:nvPr/>
        </p:nvCxnSpPr>
        <p:spPr>
          <a:xfrm>
            <a:off x="8808720" y="2849880"/>
            <a:ext cx="640080" cy="145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747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E236A8-24FE-B47E-72BC-4CC46883F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21" y="504670"/>
            <a:ext cx="10243557" cy="504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76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CD1BB1-D524-4D0F-A82A-49209A4F7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28"/>
            <a:ext cx="12192000" cy="58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3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5BD11C-CBC0-44CB-BF79-A9B116776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298"/>
            <a:ext cx="11926334" cy="3925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A4C20F-7B63-41AA-B2E2-C69CFB8CC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656" y="5549511"/>
            <a:ext cx="1957344" cy="13084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5784F1-C6A2-4BE6-8875-245A457C254C}"/>
              </a:ext>
            </a:extLst>
          </p:cNvPr>
          <p:cNvSpPr/>
          <p:nvPr/>
        </p:nvSpPr>
        <p:spPr>
          <a:xfrm>
            <a:off x="1471431" y="445708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5- Company Details:</a:t>
            </a:r>
          </a:p>
          <a:p>
            <a:r>
              <a:rPr lang="en-US" sz="2000" b="1" dirty="0"/>
              <a:t>name </a:t>
            </a:r>
          </a:p>
          <a:p>
            <a:r>
              <a:rPr lang="en-US" sz="2000" b="1" dirty="0"/>
              <a:t>country </a:t>
            </a:r>
          </a:p>
          <a:p>
            <a:r>
              <a:rPr lang="en-US" sz="2000" b="1" dirty="0"/>
              <a:t>address</a:t>
            </a:r>
          </a:p>
          <a:p>
            <a:r>
              <a:rPr lang="en-US" sz="2000" b="1" dirty="0"/>
              <a:t>city</a:t>
            </a:r>
          </a:p>
          <a:p>
            <a:r>
              <a:rPr lang="en-US" sz="2000" b="1" dirty="0"/>
              <a:t>number</a:t>
            </a:r>
          </a:p>
          <a:p>
            <a:r>
              <a:rPr lang="en-US" sz="2000" b="1" dirty="0"/>
              <a:t>zip code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A53D06-4431-48BE-ADD3-1A0A9323EDEF}"/>
              </a:ext>
            </a:extLst>
          </p:cNvPr>
          <p:cNvSpPr/>
          <p:nvPr/>
        </p:nvSpPr>
        <p:spPr>
          <a:xfrm>
            <a:off x="7977369" y="4949346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6- Press </a:t>
            </a:r>
          </a:p>
          <a:p>
            <a:r>
              <a:rPr lang="en-US" sz="2400" b="1" dirty="0"/>
              <a:t>Save changes </a:t>
            </a:r>
          </a:p>
          <a:p>
            <a:r>
              <a:rPr lang="en-US" sz="2400" b="1" dirty="0"/>
              <a:t>back to list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DB4B4C-E2AD-4ED2-AA1E-1B725D9B3710}"/>
              </a:ext>
            </a:extLst>
          </p:cNvPr>
          <p:cNvCxnSpPr>
            <a:cxnSpLocks/>
          </p:cNvCxnSpPr>
          <p:nvPr/>
        </p:nvCxnSpPr>
        <p:spPr>
          <a:xfrm flipH="1" flipV="1">
            <a:off x="2895600" y="3627120"/>
            <a:ext cx="1325880" cy="1554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194E2D-693F-4D62-869F-E6AC189485DD}"/>
              </a:ext>
            </a:extLst>
          </p:cNvPr>
          <p:cNvCxnSpPr>
            <a:cxnSpLocks/>
          </p:cNvCxnSpPr>
          <p:nvPr/>
        </p:nvCxnSpPr>
        <p:spPr>
          <a:xfrm flipH="1" flipV="1">
            <a:off x="9250680" y="3429000"/>
            <a:ext cx="1691641" cy="175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10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F386CC-2B13-45E4-9FA2-800FF91A8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805"/>
            <a:ext cx="12192000" cy="19616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CE7792-6BD1-4D01-8DDA-FCFEE60DF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991" y="4991843"/>
            <a:ext cx="3216009" cy="748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778A69-A551-4641-8D00-BC7F2A39C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532" y="4971323"/>
            <a:ext cx="549987" cy="1972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31111C-4965-4561-BCA6-1E0C87759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526" y="5542636"/>
            <a:ext cx="906859" cy="1972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F97987-F16C-4336-AB24-7ACDB246B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0260" y="4917104"/>
            <a:ext cx="419136" cy="1905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625B1C-8D22-4AB1-96D6-1B21C0417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7920" y="5542636"/>
            <a:ext cx="425487" cy="1905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C59548-EEA0-4BD7-A69D-71A6E3B4C3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6985" y="4962855"/>
            <a:ext cx="554985" cy="1905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C6F028-FD92-4703-B199-D55FA5556C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72436" y="5542637"/>
            <a:ext cx="319067" cy="1905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3D094E-F519-4424-96C9-8E25C09F7C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04774" y="4964294"/>
            <a:ext cx="472764" cy="1905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0FE8D3-CFE1-489D-B2D7-BD9FD22FA609}"/>
              </a:ext>
            </a:extLst>
          </p:cNvPr>
          <p:cNvSpPr/>
          <p:nvPr/>
        </p:nvSpPr>
        <p:spPr>
          <a:xfrm>
            <a:off x="1945338" y="3496974"/>
            <a:ext cx="4150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7- A list appear including campaign name </a:t>
            </a:r>
          </a:p>
          <a:p>
            <a:r>
              <a:rPr lang="en-US" sz="2400" b="1" dirty="0"/>
              <a:t>ex: test </a:t>
            </a:r>
            <a:r>
              <a:rPr lang="en-US" sz="2400" b="1" dirty="0" err="1"/>
              <a:t>broadnet</a:t>
            </a:r>
            <a:r>
              <a:rPr lang="en-US" sz="2400" b="1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14B2B-3645-421E-A958-2FF80AB1ADE5}"/>
              </a:ext>
            </a:extLst>
          </p:cNvPr>
          <p:cNvSpPr/>
          <p:nvPr/>
        </p:nvSpPr>
        <p:spPr>
          <a:xfrm>
            <a:off x="8874036" y="2737459"/>
            <a:ext cx="2390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8- click  on blue icon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92A9CA-4E31-4BAF-A520-9B221754E519}"/>
              </a:ext>
            </a:extLst>
          </p:cNvPr>
          <p:cNvSpPr/>
          <p:nvPr/>
        </p:nvSpPr>
        <p:spPr>
          <a:xfrm>
            <a:off x="9316345" y="6111277"/>
            <a:ext cx="2584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9- Press on import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288FE5-51B3-4834-801E-25B0B0A9E4AC}"/>
              </a:ext>
            </a:extLst>
          </p:cNvPr>
          <p:cNvCxnSpPr>
            <a:cxnSpLocks/>
          </p:cNvCxnSpPr>
          <p:nvPr/>
        </p:nvCxnSpPr>
        <p:spPr>
          <a:xfrm flipH="1" flipV="1">
            <a:off x="1245913" y="2042160"/>
            <a:ext cx="1421087" cy="1318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B5B0415-E348-4B37-B7C7-4D9B5BBCBA74}"/>
              </a:ext>
            </a:extLst>
          </p:cNvPr>
          <p:cNvCxnSpPr/>
          <p:nvPr/>
        </p:nvCxnSpPr>
        <p:spPr>
          <a:xfrm flipV="1">
            <a:off x="11567160" y="2261481"/>
            <a:ext cx="110378" cy="475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12B13EF-5397-463E-9E9B-B3AAD8D00848}"/>
              </a:ext>
            </a:extLst>
          </p:cNvPr>
          <p:cNvCxnSpPr/>
          <p:nvPr/>
        </p:nvCxnSpPr>
        <p:spPr>
          <a:xfrm>
            <a:off x="10376985" y="3361026"/>
            <a:ext cx="0" cy="1226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9193F0-D94B-4535-98B0-FB95C27A315B}"/>
              </a:ext>
            </a:extLst>
          </p:cNvPr>
          <p:cNvCxnSpPr>
            <a:cxnSpLocks/>
          </p:cNvCxnSpPr>
          <p:nvPr/>
        </p:nvCxnSpPr>
        <p:spPr>
          <a:xfrm>
            <a:off x="10376986" y="5867931"/>
            <a:ext cx="36421" cy="306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91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495BD3-9262-4D2C-8FDE-0097A2331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990" y="1126494"/>
            <a:ext cx="9552263" cy="21151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86673B-CAA0-4AA7-8BE9-40ADCCF103B2}"/>
              </a:ext>
            </a:extLst>
          </p:cNvPr>
          <p:cNvSpPr/>
          <p:nvPr/>
        </p:nvSpPr>
        <p:spPr>
          <a:xfrm>
            <a:off x="5564682" y="4221980"/>
            <a:ext cx="4826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prepare the excel file in form of CSV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71F2C-BB8C-49F1-B7F1-2D851E1A5343}"/>
              </a:ext>
            </a:extLst>
          </p:cNvPr>
          <p:cNvSpPr/>
          <p:nvPr/>
        </p:nvSpPr>
        <p:spPr>
          <a:xfrm>
            <a:off x="1087215" y="4221980"/>
            <a:ext cx="2468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10- Click on CSV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373546-D7F6-4118-801F-C54AE7A1AD96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556151" y="4452813"/>
            <a:ext cx="1732129" cy="27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D675E991-51CC-4942-B5B0-8DF7AE62F44F}"/>
              </a:ext>
            </a:extLst>
          </p:cNvPr>
          <p:cNvSpPr/>
          <p:nvPr/>
        </p:nvSpPr>
        <p:spPr>
          <a:xfrm>
            <a:off x="1828800" y="1813560"/>
            <a:ext cx="975360" cy="990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BA8756-8CF0-4E4B-83A5-2EAC12529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48" y="315767"/>
            <a:ext cx="5091200" cy="43081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ABC9893-CCB7-4C1B-B34F-1AB438F7CCB0}"/>
                  </a:ext>
                </a:extLst>
              </p14:cNvPr>
              <p14:cNvContentPartPr/>
              <p14:nvPr/>
            </p14:nvContentPartPr>
            <p14:xfrm>
              <a:off x="630672" y="1969838"/>
              <a:ext cx="817560" cy="500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ABC9893-CCB7-4C1B-B34F-1AB438F7CC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672" y="1960838"/>
                <a:ext cx="835200" cy="5176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220FFF9-49AD-4997-B055-88CD07744611}"/>
              </a:ext>
            </a:extLst>
          </p:cNvPr>
          <p:cNvSpPr/>
          <p:nvPr/>
        </p:nvSpPr>
        <p:spPr>
          <a:xfrm>
            <a:off x="7574280" y="1204195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First enter to </a:t>
            </a:r>
            <a:r>
              <a:rPr lang="en-US" sz="2400" b="1" dirty="0" err="1"/>
              <a:t>Excell</a:t>
            </a:r>
            <a:r>
              <a:rPr lang="en-US" sz="2400" b="1" dirty="0"/>
              <a:t> </a:t>
            </a:r>
          </a:p>
          <a:p>
            <a:endParaRPr lang="en-US" sz="2400" b="1" dirty="0"/>
          </a:p>
          <a:p>
            <a:r>
              <a:rPr lang="en-US" sz="2400" b="1" dirty="0"/>
              <a:t>first row should be "email"</a:t>
            </a:r>
          </a:p>
          <a:p>
            <a:endParaRPr lang="en-US" sz="2400" b="1" dirty="0"/>
          </a:p>
          <a:p>
            <a:r>
              <a:rPr lang="en-US" sz="2400" b="1" dirty="0"/>
              <a:t>Insert email that should be tested </a:t>
            </a:r>
          </a:p>
          <a:p>
            <a:endParaRPr lang="en-US" sz="2400" b="1" dirty="0"/>
          </a:p>
          <a:p>
            <a:r>
              <a:rPr lang="en-US" sz="2400" b="1" dirty="0"/>
              <a:t>ex: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E26133-C07D-49E7-ADEA-F324BB5245E5}"/>
              </a:ext>
            </a:extLst>
          </p:cNvPr>
          <p:cNvCxnSpPr/>
          <p:nvPr/>
        </p:nvCxnSpPr>
        <p:spPr>
          <a:xfrm flipH="1">
            <a:off x="5974080" y="2103120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EF709A-CA6B-4E5F-8EF7-BAB70D6C0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87" y="344644"/>
            <a:ext cx="6846751" cy="5628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D53248-6859-4944-917D-CB4A45213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288" y="5973545"/>
            <a:ext cx="2903472" cy="6629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032E20-4128-4962-BFF9-3E68CD009C58}"/>
              </a:ext>
            </a:extLst>
          </p:cNvPr>
          <p:cNvSpPr/>
          <p:nvPr/>
        </p:nvSpPr>
        <p:spPr>
          <a:xfrm>
            <a:off x="7635397" y="6236432"/>
            <a:ext cx="1277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Press save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062B8B-2A0E-4D48-BCD0-5DF4B9D2355A}"/>
              </a:ext>
            </a:extLst>
          </p:cNvPr>
          <p:cNvSpPr/>
          <p:nvPr/>
        </p:nvSpPr>
        <p:spPr>
          <a:xfrm>
            <a:off x="807565" y="688193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save as 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file name: </a:t>
            </a:r>
            <a:r>
              <a:rPr lang="en-US" sz="2000" b="1" dirty="0" err="1"/>
              <a:t>broadnet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save as type: csv (coma delimited)</a:t>
            </a:r>
            <a:endParaRPr lang="en-US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D92FCD-73B7-49DA-B63D-42C1D70A9968}"/>
              </a:ext>
            </a:extLst>
          </p:cNvPr>
          <p:cNvCxnSpPr/>
          <p:nvPr/>
        </p:nvCxnSpPr>
        <p:spPr>
          <a:xfrm>
            <a:off x="3337560" y="2941320"/>
            <a:ext cx="1417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7058BDB-C60D-4D74-9B3D-B587525F8FD4}"/>
              </a:ext>
            </a:extLst>
          </p:cNvPr>
          <p:cNvCxnSpPr/>
          <p:nvPr/>
        </p:nvCxnSpPr>
        <p:spPr>
          <a:xfrm>
            <a:off x="3489960" y="5090160"/>
            <a:ext cx="1112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27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69F44-FAB4-4FE1-A4BC-EDD70D107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27" y="196554"/>
            <a:ext cx="8247384" cy="31028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728EE4-ADCF-462C-884B-9C619018443F}"/>
              </a:ext>
            </a:extLst>
          </p:cNvPr>
          <p:cNvSpPr/>
          <p:nvPr/>
        </p:nvSpPr>
        <p:spPr>
          <a:xfrm>
            <a:off x="2579407" y="4037116"/>
            <a:ext cx="1377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Choose</a:t>
            </a:r>
          </a:p>
          <a:p>
            <a:r>
              <a:rPr lang="en-US" sz="2000" b="1" dirty="0"/>
              <a:t> upload file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FC340B-AC7C-4748-94AE-3CCFF57C527E}"/>
              </a:ext>
            </a:extLst>
          </p:cNvPr>
          <p:cNvCxnSpPr/>
          <p:nvPr/>
        </p:nvCxnSpPr>
        <p:spPr>
          <a:xfrm flipV="1">
            <a:off x="3956707" y="2987040"/>
            <a:ext cx="630533" cy="1050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075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249</Words>
  <Application>Microsoft Office PowerPoint</Application>
  <PresentationFormat>Widescreen</PresentationFormat>
  <Paragraphs>100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</dc:creator>
  <cp:lastModifiedBy>BroadNet Techno</cp:lastModifiedBy>
  <cp:revision>16</cp:revision>
  <dcterms:created xsi:type="dcterms:W3CDTF">2024-10-18T06:08:45Z</dcterms:created>
  <dcterms:modified xsi:type="dcterms:W3CDTF">2024-10-18T08:59:52Z</dcterms:modified>
</cp:coreProperties>
</file>